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0" r:id="rId15"/>
    <p:sldId id="271" r:id="rId16"/>
    <p:sldId id="272" r:id="rId17"/>
    <p:sldId id="275" r:id="rId18"/>
    <p:sldId id="273" r:id="rId19"/>
    <p:sldId id="274" r:id="rId20"/>
    <p:sldId id="269" r:id="rId21"/>
    <p:sldId id="276" r:id="rId22"/>
    <p:sldId id="277" r:id="rId23"/>
    <p:sldId id="278" r:id="rId24"/>
    <p:sldId id="279" r:id="rId2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1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98B69A-1747-0FF7-67C7-EBA43726D3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E92C990-43E9-900E-DCF9-D25B361EFE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9343B14-633C-4D4A-CF5B-D7BFC53A32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48263-40D1-45FC-9F25-6D2324D1D92D}" type="datetimeFigureOut">
              <a:rPr lang="zh-CN" altLang="en-US" smtClean="0"/>
              <a:t>2024/12/26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8D7C5B4-B638-205D-1AB6-1D414A2B7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202BFB3-76EB-DF73-149A-7633901A9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DDB259-5B48-4BBB-8D26-673E46CEF00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43904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ED52F8-DE78-CABD-FADE-5C9D515F7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7D54A59-90F4-F4EB-5BB9-CB42D6D3D5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974D340-694F-0992-8149-C06A6618DD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48263-40D1-45FC-9F25-6D2324D1D92D}" type="datetimeFigureOut">
              <a:rPr lang="zh-CN" altLang="en-US" smtClean="0"/>
              <a:t>2024/12/26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6BDD60A-C4C0-EEE7-CAC5-7A5BDE539A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7B6A3DE-ABB7-1AE5-550E-A4D0014E40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DDB259-5B48-4BBB-8D26-673E46CEF00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36496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39B25755-BC76-854D-ECAA-26C9D2129CC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3AC7BAA-BD3E-C73B-4FE3-C8864A2336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8362784-3CF3-6738-8E66-D524254255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48263-40D1-45FC-9F25-6D2324D1D92D}" type="datetimeFigureOut">
              <a:rPr lang="zh-CN" altLang="en-US" smtClean="0"/>
              <a:t>2024/12/26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2A474EF-10BD-349D-C682-31F34827AD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7FF42DC-0C08-9242-90DC-B6D93CB20D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DDB259-5B48-4BBB-8D26-673E46CEF00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49411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BFF4C9-9A4E-0601-AEB3-E28D86A86D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1A93990-2056-356D-768B-69DAFEE9B4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115F140-59A8-4678-544C-B9C1CE531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48263-40D1-45FC-9F25-6D2324D1D92D}" type="datetimeFigureOut">
              <a:rPr lang="zh-CN" altLang="en-US" smtClean="0"/>
              <a:t>2024/12/26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16297F0-82A2-95D9-77FB-56E31C4307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E7A2BE2-9A5F-909C-F686-F99E42F1A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DDB259-5B48-4BBB-8D26-673E46CEF00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72699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55248D-9D14-F7D5-0C5B-39A3EAA9FF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B80F90F-7028-403E-520B-4C1C26C97C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8E4976A-99A7-D826-D144-AA1732AC4D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48263-40D1-45FC-9F25-6D2324D1D92D}" type="datetimeFigureOut">
              <a:rPr lang="zh-CN" altLang="en-US" smtClean="0"/>
              <a:t>2024/12/26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4025A89-FED7-5AC2-681B-BFC5837ED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43F69E8-AAD0-E549-057F-61ED480E3E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DDB259-5B48-4BBB-8D26-673E46CEF00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59394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D4E970-C205-C54C-05A5-0626F7131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B51DFC9-A1F7-BA96-ED0F-346AF6A004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587181A-7E1F-A073-33F2-1403CFF20A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D79A6C5-1808-02A0-6E1B-85FB885F32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48263-40D1-45FC-9F25-6D2324D1D92D}" type="datetimeFigureOut">
              <a:rPr lang="zh-CN" altLang="en-US" smtClean="0"/>
              <a:t>2024/12/26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B2AB94D-DACE-0210-5974-4490DBF527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F2F3A4D-13F1-4B37-F25C-0EDF9B1E45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DDB259-5B48-4BBB-8D26-673E46CEF00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2826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04F3519-43E2-FE06-C8B0-8A124179B1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8DA0229-56CF-1725-D919-ADEB0B05E6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3623FBE-5135-9106-5390-37EB613D8D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6D2C6959-4756-D138-5206-4CEE3EE70E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2C85B1E-B641-1A0D-DB3F-0AADC98FA1E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F592E940-1130-018D-84E2-1D16F449CC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48263-40D1-45FC-9F25-6D2324D1D92D}" type="datetimeFigureOut">
              <a:rPr lang="zh-CN" altLang="en-US" smtClean="0"/>
              <a:t>2024/12/26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F300DFCE-B2B8-CFC7-714C-440D25F0D5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49CFA9E2-7892-67AE-5947-273406D73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DDB259-5B48-4BBB-8D26-673E46CEF00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65406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27BE66-C0BA-C2D4-9551-0055F96985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6D23088-05E3-0C0E-24B1-51669EFA03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48263-40D1-45FC-9F25-6D2324D1D92D}" type="datetimeFigureOut">
              <a:rPr lang="zh-CN" altLang="en-US" smtClean="0"/>
              <a:t>2024/12/26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045910B-CE19-D012-1D7F-8A88F9860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E488457-4C5F-6175-D5E6-6672A95C50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DDB259-5B48-4BBB-8D26-673E46CEF00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21172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7543024-A877-6FD4-FEA3-761863A466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48263-40D1-45FC-9F25-6D2324D1D92D}" type="datetimeFigureOut">
              <a:rPr lang="zh-CN" altLang="en-US" smtClean="0"/>
              <a:t>2024/12/26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C9AB11E5-45E8-FE50-FFDA-610C4F3F60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E2C8868-5952-E3AB-55DF-7CCC8E7D3D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DDB259-5B48-4BBB-8D26-673E46CEF00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14297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0913C1-FA3D-4E28-0F24-A58166097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3F21B11-A7AC-4C0B-3B76-43C31E9365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8B95420-355B-B86F-7E9B-46551EE0F8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4E5A106-0308-4E6D-BD80-C74A7406A0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48263-40D1-45FC-9F25-6D2324D1D92D}" type="datetimeFigureOut">
              <a:rPr lang="zh-CN" altLang="en-US" smtClean="0"/>
              <a:t>2024/12/26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58247CA-8A2E-5364-8661-D43051D6A9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D7A2914-7D0A-CABF-E56F-441F34701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DDB259-5B48-4BBB-8D26-673E46CEF00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25292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8816D7-E4E2-97E6-BD38-AF2015F902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6B05B3D1-3B88-1EDB-C6F9-FD40164A699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6734D86-E784-BEC6-A3FE-012CBF5432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2B058F5-0FE6-217A-38EF-58A2AB5409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48263-40D1-45FC-9F25-6D2324D1D92D}" type="datetimeFigureOut">
              <a:rPr lang="zh-CN" altLang="en-US" smtClean="0"/>
              <a:t>2024/12/26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9FEE587-721B-14EB-0E67-F540F321B5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F72E1F1-39F2-17BA-7BDA-67EE5398C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DDB259-5B48-4BBB-8D26-673E46CEF00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06269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2AF35590-9314-CBA1-1848-3AA26C3B27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9423E8A-1815-58EF-865C-0DDA80D1B0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12E5CC0-0FAF-E21B-7D67-1F59AEFE33F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948263-40D1-45FC-9F25-6D2324D1D92D}" type="datetimeFigureOut">
              <a:rPr lang="zh-CN" altLang="en-US" smtClean="0"/>
              <a:t>2024/12/26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30C76E3-2D6D-2BE0-9E5D-E094515817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076AB63-71FE-B009-30EB-A3A0309901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DDB259-5B48-4BBB-8D26-673E46CEF00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18368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910B9596-8BDF-8BE5-0AE9-2DCC92214E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772" y="207588"/>
            <a:ext cx="10144125" cy="604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1063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38739F-7FD6-5014-451B-F282CBBF2B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5579739-1FE2-6659-BA26-F180196806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783" y="295837"/>
            <a:ext cx="7876569" cy="47244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9E96E311-94B2-55D4-5EC1-48BE022C21CC}"/>
              </a:ext>
            </a:extLst>
          </p:cNvPr>
          <p:cNvSpPr txBox="1"/>
          <p:nvPr/>
        </p:nvSpPr>
        <p:spPr>
          <a:xfrm>
            <a:off x="8579223" y="1246094"/>
            <a:ext cx="21156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PINN,</a:t>
            </a:r>
            <a:r>
              <a:rPr lang="zh-CN" altLang="en-US"/>
              <a:t>插值进入采样空隙。</a:t>
            </a:r>
          </a:p>
        </p:txBody>
      </p:sp>
    </p:spTree>
    <p:extLst>
      <p:ext uri="{BB962C8B-B14F-4D97-AF65-F5344CB8AC3E}">
        <p14:creationId xmlns:p14="http://schemas.microsoft.com/office/powerpoint/2010/main" val="11507738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654ABD-D145-07C5-B93F-13123EC212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A5BB426-45F9-7CA4-D0ED-0FCCE8F462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017" y="461962"/>
            <a:ext cx="6123454" cy="3837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8344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B91EEB-651E-9C9D-4D58-0E57CF6E0F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3D289FCA-71B8-40CC-5DF3-9336C3C70A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944" y="824754"/>
            <a:ext cx="7131150" cy="5075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562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B32F61-52F4-6C32-74C5-1A3F4FC2EA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81B44A9-6124-4E7C-5D80-09D46CB065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894" y="858931"/>
            <a:ext cx="6095866" cy="3488952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53D9BED9-8FBD-2A8C-4DC3-BD02CB25BCF9}"/>
              </a:ext>
            </a:extLst>
          </p:cNvPr>
          <p:cNvSpPr txBox="1"/>
          <p:nvPr/>
        </p:nvSpPr>
        <p:spPr>
          <a:xfrm>
            <a:off x="7028329" y="1317812"/>
            <a:ext cx="3406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频率叠加。</a:t>
            </a:r>
          </a:p>
        </p:txBody>
      </p:sp>
    </p:spTree>
    <p:extLst>
      <p:ext uri="{BB962C8B-B14F-4D97-AF65-F5344CB8AC3E}">
        <p14:creationId xmlns:p14="http://schemas.microsoft.com/office/powerpoint/2010/main" val="27386989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5A2C67-7C26-C498-F713-57C0066D40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36E84E6-7A00-926B-5DA1-BD4A272193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2181"/>
            <a:ext cx="9458325" cy="5762625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3EEDD0E8-332F-60FF-6F31-FA428DD09FC6}"/>
              </a:ext>
            </a:extLst>
          </p:cNvPr>
          <p:cNvSpPr txBox="1"/>
          <p:nvPr/>
        </p:nvSpPr>
        <p:spPr>
          <a:xfrm>
            <a:off x="10112188" y="1389529"/>
            <a:ext cx="13267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采样不足导致低频。</a:t>
            </a:r>
          </a:p>
        </p:txBody>
      </p:sp>
    </p:spTree>
    <p:extLst>
      <p:ext uri="{BB962C8B-B14F-4D97-AF65-F5344CB8AC3E}">
        <p14:creationId xmlns:p14="http://schemas.microsoft.com/office/powerpoint/2010/main" val="5251426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A8DB3B-BF7A-FEEA-EBB8-A97F2DCF72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2526A76-FF8C-1A0F-A2F2-25E1FFFD30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105" y="273929"/>
            <a:ext cx="5384707" cy="284087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1B72F99-AF35-AF22-BFE5-0EF6752A5D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439" y="3429000"/>
            <a:ext cx="5634038" cy="313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0801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37F16A-2CAC-8C33-D6AB-5EA6068676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C25494F-5477-4A20-3DCC-CD896D6E84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366" y="163885"/>
            <a:ext cx="9201150" cy="296227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2FC8C56-A258-BAEA-81CB-9B16AF090F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145" y="2960861"/>
            <a:ext cx="5754220" cy="3733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545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EB85FAE6-D3B2-208B-96A3-FDDAF33A2F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512" y="220195"/>
            <a:ext cx="9677400" cy="607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5118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3A5564-D281-24FB-9144-5736011A45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653FCB3-0571-6A92-8672-94A3F1F20D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9310" y="615482"/>
            <a:ext cx="3357843" cy="258116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782C1BE-C1A7-AF8F-823A-5A9A2A5AD4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443" y="615482"/>
            <a:ext cx="4574247" cy="3037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8829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61C892-34BC-C8B2-3108-E09794CAD1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C3F552F-1D30-C5BE-FCA1-450DEF764F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58" y="490537"/>
            <a:ext cx="7035053" cy="4272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0847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9BC732-0A45-D071-9E65-02103FD90B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B441065-E335-B3E2-8824-B3F00746A2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521" y="294714"/>
            <a:ext cx="10172700" cy="598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532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38BBB2-CA41-4C8D-84D9-0FFC919B94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94E3DCAC-C29F-8B09-7959-06F73DCF99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978" y="107016"/>
            <a:ext cx="6146987" cy="360089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9889021-21F0-1297-D7D0-F9A7AA53CA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978" y="3803146"/>
            <a:ext cx="4691549" cy="3054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6319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EF64F9-9DAD-6841-CD9A-71399820B6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805576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C98C44-700B-6E43-7C01-2654583B9D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619888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EEEB82-887D-4245-EE4C-E4C3B293C6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265998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187632-6B13-661D-6827-DBD4C849D1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8559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65F36D-F0AA-1809-0AED-D4DCF4FAE8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8073A88-D46D-1132-C792-F4DF286D71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358" y="454678"/>
            <a:ext cx="7044786" cy="4466945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8980F6A5-1B59-14A5-BF9D-CAEE360E7D49}"/>
              </a:ext>
            </a:extLst>
          </p:cNvPr>
          <p:cNvSpPr txBox="1"/>
          <p:nvPr/>
        </p:nvSpPr>
        <p:spPr>
          <a:xfrm>
            <a:off x="7709647" y="842682"/>
            <a:ext cx="2366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微元法</a:t>
            </a:r>
          </a:p>
        </p:txBody>
      </p:sp>
    </p:spTree>
    <p:extLst>
      <p:ext uri="{BB962C8B-B14F-4D97-AF65-F5344CB8AC3E}">
        <p14:creationId xmlns:p14="http://schemas.microsoft.com/office/powerpoint/2010/main" val="19068950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FD4152-CCE2-C87B-ED78-D0031F5A7F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8F86EB8-FF6A-6681-C0ED-05A7780FB7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645" y="456920"/>
            <a:ext cx="7942450" cy="3921537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B701A9C6-04D9-022D-0A1D-8594C51862EA}"/>
              </a:ext>
            </a:extLst>
          </p:cNvPr>
          <p:cNvSpPr txBox="1"/>
          <p:nvPr/>
        </p:nvSpPr>
        <p:spPr>
          <a:xfrm>
            <a:off x="8399929" y="869576"/>
            <a:ext cx="24473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3D</a:t>
            </a:r>
            <a:r>
              <a:rPr lang="zh-CN" altLang="en-US"/>
              <a:t>转</a:t>
            </a:r>
            <a:r>
              <a:rPr lang="en-US" altLang="zh-CN"/>
              <a:t>2D</a:t>
            </a:r>
            <a:r>
              <a:rPr lang="zh-CN" altLang="en-US"/>
              <a:t>转采样填充，构成图像。</a:t>
            </a:r>
          </a:p>
        </p:txBody>
      </p:sp>
    </p:spTree>
    <p:extLst>
      <p:ext uri="{BB962C8B-B14F-4D97-AF65-F5344CB8AC3E}">
        <p14:creationId xmlns:p14="http://schemas.microsoft.com/office/powerpoint/2010/main" val="24801980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1B4FD7-9613-5429-FC64-9C0FF26EF9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73B177F-AC3F-F5C8-BD0B-E368018F7B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022" y="84884"/>
            <a:ext cx="6448425" cy="5648325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AA00C89D-F14D-26C6-51F3-F305A73B95DF}"/>
              </a:ext>
            </a:extLst>
          </p:cNvPr>
          <p:cNvSpPr txBox="1"/>
          <p:nvPr/>
        </p:nvSpPr>
        <p:spPr>
          <a:xfrm>
            <a:off x="7440706" y="735106"/>
            <a:ext cx="3083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覆盖和占比。</a:t>
            </a:r>
          </a:p>
        </p:txBody>
      </p:sp>
    </p:spTree>
    <p:extLst>
      <p:ext uri="{BB962C8B-B14F-4D97-AF65-F5344CB8AC3E}">
        <p14:creationId xmlns:p14="http://schemas.microsoft.com/office/powerpoint/2010/main" val="2898559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05EF51-2006-9405-A0F2-F5CA099365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02F196A-232D-1778-A837-6AAE801817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941" y="365873"/>
            <a:ext cx="9448800" cy="569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4081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229466-549C-9DDB-D9AE-422CBAFFE4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2701E2C-2FB2-4C34-F99B-85FFCD0DB6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692" y="271182"/>
            <a:ext cx="6591300" cy="52578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607635D2-3F91-2214-639F-AA544E3F84D0}"/>
              </a:ext>
            </a:extLst>
          </p:cNvPr>
          <p:cNvSpPr txBox="1"/>
          <p:nvPr/>
        </p:nvSpPr>
        <p:spPr>
          <a:xfrm>
            <a:off x="1270000" y="1270000"/>
            <a:ext cx="2540000" cy="635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DDE3DC9-6F99-19DE-2ECE-B21A25098A61}"/>
              </a:ext>
            </a:extLst>
          </p:cNvPr>
          <p:cNvSpPr txBox="1"/>
          <p:nvPr/>
        </p:nvSpPr>
        <p:spPr>
          <a:xfrm>
            <a:off x="7844118" y="1270000"/>
            <a:ext cx="2241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覆盖问题</a:t>
            </a:r>
          </a:p>
        </p:txBody>
      </p:sp>
    </p:spTree>
    <p:extLst>
      <p:ext uri="{BB962C8B-B14F-4D97-AF65-F5344CB8AC3E}">
        <p14:creationId xmlns:p14="http://schemas.microsoft.com/office/powerpoint/2010/main" val="853069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F7EE52-A4EB-9303-4BD6-1E72B7C7C4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C18A999-28F8-3934-C689-5B10214A4E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954" y="205908"/>
            <a:ext cx="7266900" cy="4500563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FE39C1EA-3875-801A-22D6-F3844ACB0520}"/>
              </a:ext>
            </a:extLst>
          </p:cNvPr>
          <p:cNvSpPr txBox="1"/>
          <p:nvPr/>
        </p:nvSpPr>
        <p:spPr>
          <a:xfrm>
            <a:off x="8130988" y="1201271"/>
            <a:ext cx="2572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转换为抽样问题。</a:t>
            </a:r>
          </a:p>
        </p:txBody>
      </p:sp>
    </p:spTree>
    <p:extLst>
      <p:ext uri="{BB962C8B-B14F-4D97-AF65-F5344CB8AC3E}">
        <p14:creationId xmlns:p14="http://schemas.microsoft.com/office/powerpoint/2010/main" val="12397641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E7FEF5-1E3C-35A6-F1AA-81A99AB573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530F667-074A-F818-7BCB-DFD6AA2201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751" y="446834"/>
            <a:ext cx="3947273" cy="217562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C473A7A-6790-921D-C931-2700C54118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6617" y="487757"/>
            <a:ext cx="3947273" cy="213470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5D2BEDA-FF9E-0D8A-1376-25B2A9BECD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185" y="3429000"/>
            <a:ext cx="4035839" cy="235385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A944E16-A982-6CF9-D270-C1DC498C24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2333" y="3332021"/>
            <a:ext cx="4035839" cy="2450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7273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</TotalTime>
  <Words>38</Words>
  <Application>Microsoft Office PowerPoint</Application>
  <PresentationFormat>宽屏</PresentationFormat>
  <Paragraphs>8</Paragraphs>
  <Slides>24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28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t27148</dc:creator>
  <cp:lastModifiedBy>t27148</cp:lastModifiedBy>
  <cp:revision>9</cp:revision>
  <dcterms:created xsi:type="dcterms:W3CDTF">2024-12-26T14:25:42Z</dcterms:created>
  <dcterms:modified xsi:type="dcterms:W3CDTF">2024-12-26T17:14:17Z</dcterms:modified>
</cp:coreProperties>
</file>